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9" r:id="rId3"/>
    <p:sldId id="347" r:id="rId4"/>
    <p:sldId id="340" r:id="rId5"/>
    <p:sldId id="341" r:id="rId6"/>
    <p:sldId id="345" r:id="rId7"/>
    <p:sldId id="346" r:id="rId8"/>
    <p:sldId id="342" r:id="rId9"/>
    <p:sldId id="331" r:id="rId10"/>
    <p:sldId id="344" r:id="rId11"/>
    <p:sldId id="339" r:id="rId12"/>
    <p:sldId id="343" r:id="rId13"/>
    <p:sldId id="328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660033"/>
    <a:srgbClr val="000066"/>
    <a:srgbClr val="006600"/>
    <a:srgbClr val="FFFF66"/>
    <a:srgbClr val="008000"/>
    <a:srgbClr val="009900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103" autoAdjust="0"/>
    <p:restoredTop sz="89620" autoAdjust="0"/>
  </p:normalViewPr>
  <p:slideViewPr>
    <p:cSldViewPr>
      <p:cViewPr>
        <p:scale>
          <a:sx n="100" d="100"/>
          <a:sy n="100" d="100"/>
        </p:scale>
        <p:origin x="-726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56D2AA-DB5B-4879-9ED1-7F4E5670403A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388E11-B75A-4A5F-90DA-980974CE5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75F859-9C58-49E2-8DB5-7A67AD2882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30FE-4F44-4C4E-947A-31D901250999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66498-C54F-4755-91E2-BA9A481AB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6C648-6A1A-42AE-A1D1-853B035FB845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BAD9-D083-415C-A9AE-1A0C252D9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0D554-CD51-46DA-BEF1-B44816AC9966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827F-A39E-40A0-B0FA-58F34C2A2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CB198-BA92-47B1-BF70-7FA4B30AE231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5D56-88F4-4B4B-A7DD-4C1180802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C7B6-055C-4068-938F-C2AD3D5B4F19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2EE3-91F2-406C-B89E-3034FC5F5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E4D78-2BCE-4000-AE96-B0D6A4CAE831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DC366-CBDE-405A-BA7C-6A102FDDFA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8CFC-49D4-427A-BF76-25C4DE761A7F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1465-3DF3-4C90-8B17-6A4C7038E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93E31-BB09-4F3D-9E76-325772400DA8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514D-833F-4825-BD91-FB0F85A32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E836C-2048-49B7-9F2B-6FE8DF881D3B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7A0FB-A329-4450-B45D-4DDB804C3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FCA8-EA9D-415C-B984-B34CBDB88999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24C23-E032-4976-9001-B9B5D3D2C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9688-30C5-4AEE-9B45-40EBAE0365CD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CFB0-71CB-44DC-AD32-4358EAAC6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217DDC-D458-413A-92E7-80C6FE96F971}" type="datetimeFigureOut">
              <a:rPr lang="ru-RU"/>
              <a:pPr>
                <a:defRPr/>
              </a:pPr>
              <a:t>20.02.2014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6F230-682E-4E94-96C5-C178486A9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14" y="99392"/>
            <a:ext cx="8756114" cy="18894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FFFF66"/>
                </a:solidFill>
                <a:effectLst/>
              </a:rPr>
              <a:t>Древнерусская книга. Как украшали рукописные книги</a:t>
            </a:r>
            <a:endParaRPr lang="ru-RU" sz="4800" dirty="0">
              <a:solidFill>
                <a:srgbClr val="FFFF66"/>
              </a:solidFill>
              <a:effectLst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25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795963" y="6353175"/>
            <a:ext cx="306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2014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2" descr="C:\Users\Софья\Downloads\Новая папка (2)\n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0038" y="1960563"/>
            <a:ext cx="5976937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sova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6146" name="Picture 2" descr="C:\Users\Софья\Downloads\Новая папка (2)\a73d9fc4305b02cb5c3ff1dc889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6688"/>
            <a:ext cx="6840538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4964" y="2204864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Каковы секреты создания книги?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95288" y="1916113"/>
            <a:ext cx="8424862" cy="2881312"/>
          </a:xfrm>
          <a:prstGeom prst="wedgeRoundRectCallout">
            <a:avLst>
              <a:gd name="adj1" fmla="val -20607"/>
              <a:gd name="adj2" fmla="val 4464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Выполняем коллективную работу «Список класса».</a:t>
            </a:r>
            <a:endParaRPr lang="ru-RU" sz="4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27650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  <a:endParaRPr lang="en-US" sz="3700" b="1" smtClean="0">
              <a:solidFill>
                <a:srgbClr val="FFCC00"/>
              </a:solidFill>
            </a:endParaRPr>
          </a:p>
          <a:p>
            <a:r>
              <a:rPr lang="ru-RU" sz="4000" b="1" smtClean="0">
                <a:solidFill>
                  <a:srgbClr val="FFFF66"/>
                </a:solidFill>
              </a:rPr>
              <a:t>– </a:t>
            </a:r>
            <a:r>
              <a:rPr lang="ru-RU" sz="3900" b="1" smtClean="0">
                <a:solidFill>
                  <a:srgbClr val="FFFF00"/>
                </a:solidFill>
              </a:rPr>
              <a:t>Что нам нужно было сделать?</a:t>
            </a:r>
            <a:endParaRPr lang="ru-RU" sz="4300" b="1" smtClean="0">
              <a:solidFill>
                <a:srgbClr val="FFFF00"/>
              </a:solidFill>
            </a:endParaRPr>
          </a:p>
          <a:p>
            <a:r>
              <a:rPr lang="ru-RU" sz="4000" b="1" smtClean="0">
                <a:solidFill>
                  <a:srgbClr val="006600"/>
                </a:solidFill>
              </a:rPr>
              <a:t>–</a:t>
            </a:r>
            <a:r>
              <a:rPr lang="en-US" sz="4000" b="1" smtClean="0">
                <a:solidFill>
                  <a:srgbClr val="006600"/>
                </a:solidFill>
              </a:rPr>
              <a:t> </a:t>
            </a:r>
            <a:r>
              <a:rPr lang="ru-RU" sz="4000" b="1" smtClean="0">
                <a:solidFill>
                  <a:srgbClr val="006600"/>
                </a:solidFill>
              </a:rPr>
              <a:t>Мы выполнили работу?</a:t>
            </a:r>
            <a:endParaRPr lang="en-US" sz="4000" b="1" smtClean="0">
              <a:solidFill>
                <a:srgbClr val="006600"/>
              </a:solidFill>
            </a:endParaRPr>
          </a:p>
          <a:p>
            <a:r>
              <a:rPr lang="ru-RU" sz="4000" b="1" smtClean="0">
                <a:solidFill>
                  <a:srgbClr val="00B0F0"/>
                </a:solidFill>
              </a:rPr>
              <a:t>–</a:t>
            </a:r>
            <a:r>
              <a:rPr lang="en-US" sz="4000" b="1" smtClean="0">
                <a:solidFill>
                  <a:srgbClr val="00B0F0"/>
                </a:solidFill>
              </a:rPr>
              <a:t> </a:t>
            </a:r>
            <a:r>
              <a:rPr lang="ru-RU" sz="4000" b="1" smtClean="0">
                <a:solidFill>
                  <a:srgbClr val="00B0F0"/>
                </a:solidFill>
              </a:rPr>
              <a:t>Самостоятельно или с помощью? С чьей? </a:t>
            </a:r>
            <a:endParaRPr lang="en-US" sz="4000" b="1" smtClean="0">
              <a:solidFill>
                <a:srgbClr val="00B0F0"/>
              </a:solidFill>
            </a:endParaRPr>
          </a:p>
          <a:p>
            <a:r>
              <a:rPr lang="ru-RU" sz="4000" b="1" smtClean="0">
                <a:solidFill>
                  <a:srgbClr val="002060"/>
                </a:solidFill>
              </a:rPr>
              <a:t>– </a:t>
            </a:r>
            <a:r>
              <a:rPr lang="ru-RU" sz="4000" b="1" smtClean="0">
                <a:solidFill>
                  <a:srgbClr val="000066"/>
                </a:solidFill>
              </a:rPr>
              <a:t>Как мы оценим свою работу?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28674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96752"/>
            <a:ext cx="8424936" cy="540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4400">
                <a:solidFill>
                  <a:srgbClr val="002060"/>
                </a:solidFill>
                <a:latin typeface="Arial" charset="0"/>
                <a:cs typeface="Arial" charset="0"/>
              </a:rPr>
              <a:t>Прочитать сказку П. Бажова «Серебряное копытце». Принести рабочую тетрадь и подготовить материалы для декораций и кукол.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6386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dirty="0">
                <a:solidFill>
                  <a:srgbClr val="002060"/>
                </a:solidFill>
              </a:rPr>
              <a:t>Каковы секреты создания книги?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410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539750" y="1196975"/>
            <a:ext cx="7777163" cy="3600450"/>
          </a:xfrm>
          <a:prstGeom prst="wedgeRoundRect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на изображениях буквицу, устав, полуустав, оклад, страницу лицевой рукописи.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8435" name="Picture 2" descr="C:\Users\msi\Downloads\лицевая рукопис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620713"/>
            <a:ext cx="4164012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msi\Downloads\кни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663" y="620713"/>
            <a:ext cx="4481512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19459" name="Picture 2" descr="C:\Users\msi\Downloads\окл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00075"/>
            <a:ext cx="8512175" cy="608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 descr="C:\Users\Софья\Downloads\Новая папка (2)\rukopis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260350"/>
            <a:ext cx="4338638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Софья\Downloads\Новая папка (2)\rukopis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58763"/>
            <a:ext cx="4068763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4098" name="Picture 2" descr="C:\Users\Софья\Downloads\Новая папка (2)\Kyrill&amp;Met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6850"/>
            <a:ext cx="5257800" cy="654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5795963" y="2420938"/>
            <a:ext cx="3097212" cy="2160587"/>
          </a:xfrm>
          <a:prstGeom prst="wedgeRoundRectCallout">
            <a:avLst>
              <a:gd name="adj1" fmla="val -22679"/>
              <a:gd name="adj2" fmla="val 4902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Кирилл и Мефодий</a:t>
            </a:r>
            <a:endParaRPr lang="ru-RU" sz="40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980728"/>
            <a:ext cx="8712968" cy="49685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ru-RU" sz="4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Греческие </a:t>
            </a:r>
            <a:r>
              <a:rPr lang="ru-RU" sz="48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просветители Кирилл и Мефодий создали славянскую азбуку, которую впоследствии стали называть кириллицей.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1985963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7088" y="111125"/>
            <a:ext cx="2122487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Софья\Downloads\Новая папка (2)\russian-alphab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4838" y="2636838"/>
            <a:ext cx="4533900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3322</TotalTime>
  <Words>97</Words>
  <Application>Microsoft Office PowerPoint</Application>
  <PresentationFormat>Экран (4:3)</PresentationFormat>
  <Paragraphs>25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Sony</cp:lastModifiedBy>
  <cp:revision>180</cp:revision>
  <dcterms:created xsi:type="dcterms:W3CDTF">2012-09-17T15:13:52Z</dcterms:created>
  <dcterms:modified xsi:type="dcterms:W3CDTF">2014-02-20T07:33:16Z</dcterms:modified>
</cp:coreProperties>
</file>