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438" autoAdjust="0"/>
  </p:normalViewPr>
  <p:slideViewPr>
    <p:cSldViewPr>
      <p:cViewPr varScale="1">
        <p:scale>
          <a:sx n="68" d="100"/>
          <a:sy n="68" d="100"/>
        </p:scale>
        <p:origin x="-804" y="-108"/>
      </p:cViewPr>
      <p:guideLst>
        <p:guide orient="horz" pos="261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58BD-9C42-4CAA-ACAE-61886876B6A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5CFD-BA51-4D0C-90F4-729159823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A2DD-014E-4FEF-BA13-BAAF47B2A78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E44B-8CCB-4E2B-B6A2-637A6B0D7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CAD3-FD19-43CC-B515-07F9A213151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07AC8-1D68-434A-AFB7-4947C9666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921-488D-4B22-BB6E-42E3730BD15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DAC5-D8C8-4AE6-AA2F-C39EC10B0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6D8F-A1B3-42BB-8C9B-39F7F3AB8D3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EE70-36B4-44F8-92A4-6D179F02C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B4FC5-97D6-486E-8663-15A091D3491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E5A98-53BD-4616-AD43-9A75674A7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A36D-77C3-4CBE-98E6-492AD3DC9DE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339E-EF19-4800-82B1-B589713CB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EE94-19AA-4CAA-9F57-2DF2D4F0E23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034F-F1FF-4374-9FD2-AEA13159C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782D-3471-421E-85C0-933CBDED334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2398-AF51-40B2-A951-C06F8BCB9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0783-BA15-4E94-96D7-7EAD0C5CF22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57D12-49CC-41F9-A1D8-481B4579A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EA0F-7CFC-433D-8812-CD9185C33F6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B2BC-9141-4A68-A5EE-8BD8E57B4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3465DC-DB3B-4C0F-B8F0-273B2B0F9BE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496493-B4E8-4CB3-837C-8F9F2ABBD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3.3 Параллелограмм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ЭЛЕМЕНТЫ ГЕОМЕТРИИ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Какой четырёхугольник называется параллелограммом?</a:t>
            </a:r>
          </a:p>
        </p:txBody>
      </p:sp>
      <p:sp>
        <p:nvSpPr>
          <p:cNvPr id="22535" name="TextBox 15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250825" y="227806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Перечислите свойства сторон, углов и диагоналей параллелограмма. Какие из этих свойств являются характеристическими?</a:t>
            </a:r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250825" y="345122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особые виды параллелограммов вы знаете? Назовите их и укажите их свойства.</a:t>
            </a:r>
          </a:p>
        </p:txBody>
      </p:sp>
      <p:sp>
        <p:nvSpPr>
          <p:cNvPr id="22538" name="TextBox 14"/>
          <p:cNvSpPr txBox="1">
            <a:spLocks noChangeArrowheads="1"/>
          </p:cNvSpPr>
          <p:nvPr/>
        </p:nvSpPr>
        <p:spPr bwMode="auto">
          <a:xfrm>
            <a:off x="250825" y="4292600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называется высотой параллелограмма?</a:t>
            </a: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250825" y="4797425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вычислить площадь параллелограмма?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62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Четырёхугольник,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стороны которого попарно параллельны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параллелограммом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429000"/>
            <a:ext cx="8640762" cy="2835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2835275"/>
            <a:ext cx="8642350" cy="954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Диагональ параллелограмма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разбивает его на два равных треугольника.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сторон, углов и диагоналей параллелограмма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1268413"/>
            <a:ext cx="8640762" cy="1466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843338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стороны параллелограмма равны.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851400"/>
            <a:ext cx="8642350" cy="954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углы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параллелограмма равны.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859463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параллелограмма точкой пересечения делятся пополам.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сторон, углов и диагоналей параллелограмма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стороны параллелограмма равны.</a:t>
            </a: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50825" y="1773238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углы параллелограмма равны.</a:t>
            </a:r>
          </a:p>
        </p:txBody>
      </p:sp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250825" y="22764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параллелограмма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точкой пересечения делятся пополам.</a:t>
            </a:r>
          </a:p>
        </p:txBody>
      </p:sp>
      <p:sp>
        <p:nvSpPr>
          <p:cNvPr id="16391" name="TextBox 12"/>
          <p:cNvSpPr txBox="1">
            <a:spLocks noChangeArrowheads="1"/>
          </p:cNvSpPr>
          <p:nvPr/>
        </p:nvSpPr>
        <p:spPr bwMode="auto">
          <a:xfrm>
            <a:off x="250825" y="314166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Каждое из этих свойств параллелограмма –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характеристическое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924425"/>
            <a:ext cx="8642350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 каждое из этих свойств можно сказать, что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из всех четырёхугольников им обладает только параллелограмм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сторон, углов и диагоналей параллелограмма</a:t>
            </a:r>
          </a:p>
        </p:txBody>
      </p:sp>
      <p:sp>
        <p:nvSpPr>
          <p:cNvPr id="17412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4968875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Другими словами:</a:t>
            </a:r>
          </a:p>
        </p:txBody>
      </p:sp>
      <p:sp>
        <p:nvSpPr>
          <p:cNvPr id="2" name="Блок-схема: данные 1"/>
          <p:cNvSpPr/>
          <p:nvPr/>
        </p:nvSpPr>
        <p:spPr>
          <a:xfrm>
            <a:off x="5653088" y="1511300"/>
            <a:ext cx="2879725" cy="960438"/>
          </a:xfrm>
          <a:prstGeom prst="flowChartInputOut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5219700" y="2232025"/>
            <a:ext cx="4333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5" name="TextBox 14"/>
          <p:cNvSpPr txBox="1">
            <a:spLocks noChangeArrowheads="1"/>
          </p:cNvSpPr>
          <p:nvPr/>
        </p:nvSpPr>
        <p:spPr bwMode="auto">
          <a:xfrm>
            <a:off x="5867400" y="1152525"/>
            <a:ext cx="4333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8532813" y="1152525"/>
            <a:ext cx="4333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7958138" y="2232025"/>
            <a:ext cx="450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0825" y="537368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 четырёхугольнике диагонали точкой пересечения делятся пополам, то этот четырёхугольник – параллелограмм.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27813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 четырёхугольнике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АВ=СD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ВС=АD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параллелограмм.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825" y="40767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 четырёхугольнике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</a:p>
          <a:p>
            <a:pPr algn="ctr"/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∠А=∠С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∠В=∠D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параллелограмм.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27763" y="1511300"/>
            <a:ext cx="1730375" cy="9588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653088" y="1511300"/>
            <a:ext cx="2879725" cy="9588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032625" y="1930400"/>
            <a:ext cx="120650" cy="1222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6588125" y="1700213"/>
            <a:ext cx="144463" cy="984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7451725" y="2182813"/>
            <a:ext cx="144463" cy="984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6291263" y="2157413"/>
            <a:ext cx="142875" cy="128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6372225" y="2149475"/>
            <a:ext cx="144463" cy="127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7596188" y="1716088"/>
            <a:ext cx="144462" cy="128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7678738" y="1708150"/>
            <a:ext cx="142875" cy="128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Виды параллелограммов</a:t>
            </a:r>
          </a:p>
        </p:txBody>
      </p:sp>
      <p:sp>
        <p:nvSpPr>
          <p:cNvPr id="18436" name="TextBox 24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Параллелограммом является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прямоугольник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(левый чертёж).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Он отличается от других параллелограммов тем,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все его углы прямые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а так же тем,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его диагонали равны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5" y="5084763"/>
            <a:ext cx="6378575" cy="1657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438" name="TextBox 26"/>
          <p:cNvSpPr txBox="1">
            <a:spLocks noChangeArrowheads="1"/>
          </p:cNvSpPr>
          <p:nvPr/>
        </p:nvSpPr>
        <p:spPr bwMode="auto">
          <a:xfrm>
            <a:off x="250825" y="3284538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Параллелограмм, у которого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все стороны равны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ромбом</a:t>
            </a:r>
            <a:endParaRPr lang="ru-RU" sz="25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(правый чертёж).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ромба перпендикулярны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Высота параллелограмма</a:t>
            </a:r>
          </a:p>
        </p:txBody>
      </p:sp>
      <p:sp>
        <p:nvSpPr>
          <p:cNvPr id="19460" name="TextBox 2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62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Высотой параллелограмма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любой общий перпендикуляр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двух его противоположных сторон.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713" y="3429000"/>
            <a:ext cx="4076700" cy="244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644900"/>
            <a:ext cx="4465638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Чаще всего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высоту проводят так,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чтобы один из её концов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совпадал с вершиной параллелограмма.</a:t>
            </a:r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параллелограмма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параллелограмма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равна </a:t>
            </a:r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произведению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стороны на высоту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проведённую к этой стороне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1835150" y="4221163"/>
            <a:ext cx="5472113" cy="1824037"/>
          </a:xfrm>
          <a:prstGeom prst="flowChartInputOutput">
            <a:avLst/>
          </a:prstGeom>
          <a:solidFill>
            <a:schemeClr val="accent3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500" b="1" i="1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ABCD</a:t>
            </a:r>
            <a:r>
              <a:rPr lang="en-US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25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</a:t>
            </a:r>
            <a:r>
              <a:rPr lang="en-US" sz="2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en-US" sz="25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endParaRPr lang="ru-RU" sz="25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1474788" y="5876925"/>
            <a:ext cx="43338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2484438" y="3887788"/>
            <a:ext cx="4318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7235825" y="3887788"/>
            <a:ext cx="43338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6159500" y="5876925"/>
            <a:ext cx="4508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916238" y="4221163"/>
            <a:ext cx="36512" cy="18240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25"/>
          <p:cNvSpPr txBox="1">
            <a:spLocks noChangeArrowheads="1"/>
          </p:cNvSpPr>
          <p:nvPr/>
        </p:nvSpPr>
        <p:spPr bwMode="auto">
          <a:xfrm>
            <a:off x="2698750" y="5976938"/>
            <a:ext cx="404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274638"/>
            <a:ext cx="3132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параллелограмма</a:t>
            </a:r>
          </a:p>
        </p:txBody>
      </p:sp>
      <p:sp>
        <p:nvSpPr>
          <p:cNvPr id="21508" name="TextBox 2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параллелограмма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равна произведению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стороны на высоту,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проведённую к этой стороне.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50825" y="2060575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Доказательство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r="1950"/>
          <a:stretch/>
        </p:blipFill>
        <p:spPr>
          <a:xfrm>
            <a:off x="5254625" y="2565400"/>
            <a:ext cx="3638550" cy="30241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65400"/>
            <a:ext cx="4968875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Диагональ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параллелограмма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делит его на равные треугольники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ВСD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площадь параллелограмма в 2 раза больше площади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ΔАВD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6610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известной формуле площадь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ΔАВD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равна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0,5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a·h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значит, 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параллелограмма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равна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a·h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и требовалось доказать.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265613"/>
            <a:ext cx="4968875" cy="13239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Проведём высоту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ВЕ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параллелограмма из вершины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к стороне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АD = а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ВЕ = h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358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123</cp:revision>
  <dcterms:created xsi:type="dcterms:W3CDTF">2012-12-15T11:02:59Z</dcterms:created>
  <dcterms:modified xsi:type="dcterms:W3CDTF">2013-12-11T04:55:09Z</dcterms:modified>
</cp:coreProperties>
</file>